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66" r:id="rId1"/>
    <p:sldMasterId id="2147483767" r:id="rId2"/>
    <p:sldMasterId id="21474837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7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presProps" Target="presProps.xml"  /><Relationship Id="rId131" Type="http://schemas.openxmlformats.org/officeDocument/2006/relationships/viewProps" Target="viewProps.xml"  /><Relationship Id="rId132" Type="http://schemas.openxmlformats.org/officeDocument/2006/relationships/theme" Target="theme/theme1.xml"  /><Relationship Id="rId133" Type="http://schemas.openxmlformats.org/officeDocument/2006/relationships/tableStyles" Target="tableStyles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3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8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9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0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1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2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5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6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9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2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2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4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4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5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6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7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8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9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2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3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8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21771" y="5993130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팀장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팀원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rgbClr val="ffffff">
                  <a:alpha val="100000"/>
                </a:srgbClr>
              </a:solidFill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5261582" y="2752194"/>
            <a:ext cx="5142580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자바 웹프로그래밍 개발자 양성 과정 팀 프로젝트</a:t>
            </a:r>
            <a:endParaRPr xmlns:mc="http://schemas.openxmlformats.org/markup-compatibility/2006" xmlns:hp="http://schemas.haansoft.com/office/presentation/8.0" kumimoji="1" lang="ko-KR" altLang="en-US" sz="1700" b="0" i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2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6" name=""/>
          <p:cNvSpPr txBox="1"/>
          <p:nvPr/>
        </p:nvSpPr>
        <p:spPr>
          <a:xfrm>
            <a:off x="6307547" y="5198118"/>
            <a:ext cx="5256838" cy="512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후기 및 QnA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300994" y="3139478"/>
            <a:ext cx="5978242" cy="16032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애견을 돌볼 여건이 안될 때 상담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헛걸음 없이 원하는 날짜에 적정 가격으로 강아지를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맡길 수 있는 애견호텔 서비스입니다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606041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4163</ep:Words>
  <ep:PresentationFormat>화면 슬라이드 쇼(4:3)</ep:PresentationFormat>
  <ep:Paragraphs>890</ep:Paragraphs>
  <ep:Slides>125</ep:Slides>
  <ep:Notes>91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125</vt:i4>
      </vt:variant>
    </vt:vector>
  </ep:HeadingPairs>
  <ep:TitlesOfParts>
    <vt:vector size="128" baseType="lpstr">
      <vt:lpstr/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robol</cp:lastModifiedBy>
  <dcterms:modified xsi:type="dcterms:W3CDTF">2022-01-13T13:17:56.110</dcterms:modified>
  <cp:revision>51</cp:revision>
  <dc:title>Puppy Play Time</dc:title>
  <cp:version>1000.0000.01</cp:version>
</cp:coreProperties>
</file>